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9" r:id="rId8"/>
    <p:sldId id="260" r:id="rId9"/>
    <p:sldId id="269" r:id="rId10"/>
    <p:sldId id="257" r:id="rId11"/>
    <p:sldId id="258" r:id="rId12"/>
    <p:sldId id="262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Sasaki" userId="fab086df6083de3a" providerId="LiveId" clId="{3146681C-3F65-40BF-B118-1192AFDF2CFF}"/>
    <pc:docChg chg="undo custSel addSld modSld">
      <pc:chgData name="Irene Sasaki" userId="fab086df6083de3a" providerId="LiveId" clId="{3146681C-3F65-40BF-B118-1192AFDF2CFF}" dt="2026-05-25T08:55:18.376" v="5428" actId="1076"/>
      <pc:docMkLst>
        <pc:docMk/>
      </pc:docMkLst>
      <pc:sldChg chg="modSp mod">
        <pc:chgData name="Irene Sasaki" userId="fab086df6083de3a" providerId="LiveId" clId="{3146681C-3F65-40BF-B118-1192AFDF2CFF}" dt="2026-05-25T06:10:13.692" v="4573"/>
        <pc:sldMkLst>
          <pc:docMk/>
          <pc:sldMk cId="242255064" sldId="256"/>
        </pc:sldMkLst>
        <pc:spChg chg="mod">
          <ac:chgData name="Irene Sasaki" userId="fab086df6083de3a" providerId="LiveId" clId="{3146681C-3F65-40BF-B118-1192AFDF2CFF}" dt="2026-05-25T06:10:13.692" v="4573"/>
          <ac:spMkLst>
            <pc:docMk/>
            <pc:sldMk cId="242255064" sldId="256"/>
            <ac:spMk id="2" creationId="{BEABF160-17C6-909F-3513-E20B0F165495}"/>
          </ac:spMkLst>
        </pc:spChg>
        <pc:spChg chg="mod">
          <ac:chgData name="Irene Sasaki" userId="fab086df6083de3a" providerId="LiveId" clId="{3146681C-3F65-40BF-B118-1192AFDF2CFF}" dt="2026-05-25T06:10:13.692" v="4573"/>
          <ac:spMkLst>
            <pc:docMk/>
            <pc:sldMk cId="242255064" sldId="256"/>
            <ac:spMk id="3" creationId="{1A64B43F-3F9B-3569-E6FF-AE60EBAA65D6}"/>
          </ac:spMkLst>
        </pc:spChg>
      </pc:sldChg>
      <pc:sldChg chg="modSp mod modAnim">
        <pc:chgData name="Irene Sasaki" userId="fab086df6083de3a" providerId="LiveId" clId="{3146681C-3F65-40BF-B118-1192AFDF2CFF}" dt="2026-05-25T07:10:50.383" v="4722"/>
        <pc:sldMkLst>
          <pc:docMk/>
          <pc:sldMk cId="1102430019" sldId="257"/>
        </pc:sldMkLst>
        <pc:spChg chg="mod">
          <ac:chgData name="Irene Sasaki" userId="fab086df6083de3a" providerId="LiveId" clId="{3146681C-3F65-40BF-B118-1192AFDF2CFF}" dt="2026-05-25T06:10:54.588" v="4577" actId="1076"/>
          <ac:spMkLst>
            <pc:docMk/>
            <pc:sldMk cId="1102430019" sldId="257"/>
            <ac:spMk id="2" creationId="{05C39261-927E-2098-807B-A6FE9FA6CCA7}"/>
          </ac:spMkLst>
        </pc:spChg>
        <pc:spChg chg="mod">
          <ac:chgData name="Irene Sasaki" userId="fab086df6083de3a" providerId="LiveId" clId="{3146681C-3F65-40BF-B118-1192AFDF2CFF}" dt="2026-05-25T07:09:45.428" v="4713" actId="20577"/>
          <ac:spMkLst>
            <pc:docMk/>
            <pc:sldMk cId="1102430019" sldId="257"/>
            <ac:spMk id="3" creationId="{C7EBF93F-D39F-DF79-7412-8D7C1DD67895}"/>
          </ac:spMkLst>
        </pc:spChg>
      </pc:sldChg>
      <pc:sldChg chg="addSp delSp modSp mod modAnim">
        <pc:chgData name="Irene Sasaki" userId="fab086df6083de3a" providerId="LiveId" clId="{3146681C-3F65-40BF-B118-1192AFDF2CFF}" dt="2026-05-25T07:12:29.261" v="4747"/>
        <pc:sldMkLst>
          <pc:docMk/>
          <pc:sldMk cId="1727210622" sldId="258"/>
        </pc:sldMkLst>
        <pc:spChg chg="mod">
          <ac:chgData name="Irene Sasaki" userId="fab086df6083de3a" providerId="LiveId" clId="{3146681C-3F65-40BF-B118-1192AFDF2CFF}" dt="2026-05-19T07:12:44.798" v="58" actId="1076"/>
          <ac:spMkLst>
            <pc:docMk/>
            <pc:sldMk cId="1727210622" sldId="258"/>
            <ac:spMk id="2" creationId="{D093238B-D14F-0107-ADCE-BBFADAE1F8B9}"/>
          </ac:spMkLst>
        </pc:spChg>
        <pc:spChg chg="add mod">
          <ac:chgData name="Irene Sasaki" userId="fab086df6083de3a" providerId="LiveId" clId="{3146681C-3F65-40BF-B118-1192AFDF2CFF}" dt="2026-05-21T18:59:18.988" v="1165" actId="20577"/>
          <ac:spMkLst>
            <pc:docMk/>
            <pc:sldMk cId="1727210622" sldId="258"/>
            <ac:spMk id="9" creationId="{E4AEE714-BB80-6F33-EF65-10022924A43F}"/>
          </ac:spMkLst>
        </pc:spChg>
        <pc:picChg chg="add mod">
          <ac:chgData name="Irene Sasaki" userId="fab086df6083de3a" providerId="LiveId" clId="{3146681C-3F65-40BF-B118-1192AFDF2CFF}" dt="2026-05-19T07:28:34.657" v="433" actId="1076"/>
          <ac:picMkLst>
            <pc:docMk/>
            <pc:sldMk cId="1727210622" sldId="258"/>
            <ac:picMk id="4" creationId="{501FE90B-BFF9-EF75-52A1-C290EF3D4242}"/>
          </ac:picMkLst>
        </pc:picChg>
      </pc:sldChg>
      <pc:sldChg chg="modSp mod modAnim">
        <pc:chgData name="Irene Sasaki" userId="fab086df6083de3a" providerId="LiveId" clId="{3146681C-3F65-40BF-B118-1192AFDF2CFF}" dt="2026-05-25T07:08:33.337" v="4705"/>
        <pc:sldMkLst>
          <pc:docMk/>
          <pc:sldMk cId="2025586621" sldId="259"/>
        </pc:sldMkLst>
        <pc:spChg chg="mod">
          <ac:chgData name="Irene Sasaki" userId="fab086df6083de3a" providerId="LiveId" clId="{3146681C-3F65-40BF-B118-1192AFDF2CFF}" dt="2026-05-25T06:10:13.692" v="4573"/>
          <ac:spMkLst>
            <pc:docMk/>
            <pc:sldMk cId="2025586621" sldId="259"/>
            <ac:spMk id="2" creationId="{5E71C828-95CE-3C9A-B9C6-B0C6031D62D5}"/>
          </ac:spMkLst>
        </pc:spChg>
        <pc:spChg chg="mod">
          <ac:chgData name="Irene Sasaki" userId="fab086df6083de3a" providerId="LiveId" clId="{3146681C-3F65-40BF-B118-1192AFDF2CFF}" dt="2026-05-25T06:10:13.692" v="4573"/>
          <ac:spMkLst>
            <pc:docMk/>
            <pc:sldMk cId="2025586621" sldId="259"/>
            <ac:spMk id="3" creationId="{F7197A04-7986-B37B-436C-A477836BAAF4}"/>
          </ac:spMkLst>
        </pc:spChg>
      </pc:sldChg>
      <pc:sldChg chg="addSp delSp modSp mod">
        <pc:chgData name="Irene Sasaki" userId="fab086df6083de3a" providerId="LiveId" clId="{3146681C-3F65-40BF-B118-1192AFDF2CFF}" dt="2026-05-25T02:32:48.230" v="1395" actId="1076"/>
        <pc:sldMkLst>
          <pc:docMk/>
          <pc:sldMk cId="1517909667" sldId="260"/>
        </pc:sldMkLst>
        <pc:spChg chg="mod">
          <ac:chgData name="Irene Sasaki" userId="fab086df6083de3a" providerId="LiveId" clId="{3146681C-3F65-40BF-B118-1192AFDF2CFF}" dt="2026-05-25T02:32:48.230" v="1395" actId="1076"/>
          <ac:spMkLst>
            <pc:docMk/>
            <pc:sldMk cId="1517909667" sldId="260"/>
            <ac:spMk id="2" creationId="{13F0DA6F-F4F7-42A2-4E28-7AE85F3C7D58}"/>
          </ac:spMkLst>
        </pc:spChg>
        <pc:picChg chg="add mod ord">
          <ac:chgData name="Irene Sasaki" userId="fab086df6083de3a" providerId="LiveId" clId="{3146681C-3F65-40BF-B118-1192AFDF2CFF}" dt="2026-05-19T07:07:13.758" v="30" actId="1076"/>
          <ac:picMkLst>
            <pc:docMk/>
            <pc:sldMk cId="1517909667" sldId="260"/>
            <ac:picMk id="5" creationId="{5DAEAC7F-CBFB-4CED-37D2-05367D3B2AAA}"/>
          </ac:picMkLst>
        </pc:picChg>
        <pc:picChg chg="add mod">
          <ac:chgData name="Irene Sasaki" userId="fab086df6083de3a" providerId="LiveId" clId="{3146681C-3F65-40BF-B118-1192AFDF2CFF}" dt="2026-05-19T07:07:09.046" v="29" actId="1076"/>
          <ac:picMkLst>
            <pc:docMk/>
            <pc:sldMk cId="1517909667" sldId="260"/>
            <ac:picMk id="11" creationId="{22C7FBB8-6962-B65A-8669-CC6DEC26A473}"/>
          </ac:picMkLst>
        </pc:picChg>
        <pc:picChg chg="add mod modCrop">
          <ac:chgData name="Irene Sasaki" userId="fab086df6083de3a" providerId="LiveId" clId="{3146681C-3F65-40BF-B118-1192AFDF2CFF}" dt="2026-05-19T07:07:03.053" v="28" actId="1076"/>
          <ac:picMkLst>
            <pc:docMk/>
            <pc:sldMk cId="1517909667" sldId="260"/>
            <ac:picMk id="13" creationId="{F1B9FC5E-45A7-CCE1-6B51-DD41B553EF18}"/>
          </ac:picMkLst>
        </pc:picChg>
      </pc:sldChg>
      <pc:sldChg chg="addSp delSp modSp new mod">
        <pc:chgData name="Irene Sasaki" userId="fab086df6083de3a" providerId="LiveId" clId="{3146681C-3F65-40BF-B118-1192AFDF2CFF}" dt="2026-05-25T06:11:49.843" v="4601" actId="20577"/>
        <pc:sldMkLst>
          <pc:docMk/>
          <pc:sldMk cId="1297826723" sldId="261"/>
        </pc:sldMkLst>
        <pc:spChg chg="mod">
          <ac:chgData name="Irene Sasaki" userId="fab086df6083de3a" providerId="LiveId" clId="{3146681C-3F65-40BF-B118-1192AFDF2CFF}" dt="2026-05-25T06:10:13.692" v="4573"/>
          <ac:spMkLst>
            <pc:docMk/>
            <pc:sldMk cId="1297826723" sldId="261"/>
            <ac:spMk id="2" creationId="{B3AA7D62-BCBF-118A-A6AF-0993F8F6FAFE}"/>
          </ac:spMkLst>
        </pc:spChg>
        <pc:spChg chg="add mod">
          <ac:chgData name="Irene Sasaki" userId="fab086df6083de3a" providerId="LiveId" clId="{3146681C-3F65-40BF-B118-1192AFDF2CFF}" dt="2026-05-25T06:11:49.843" v="4601" actId="20577"/>
          <ac:spMkLst>
            <pc:docMk/>
            <pc:sldMk cId="1297826723" sldId="261"/>
            <ac:spMk id="3" creationId="{8F7F0BB3-AAAA-F21E-6089-00EF359D5BA1}"/>
          </ac:spMkLst>
        </pc:spChg>
        <pc:spChg chg="add del mod">
          <ac:chgData name="Irene Sasaki" userId="fab086df6083de3a" providerId="LiveId" clId="{3146681C-3F65-40BF-B118-1192AFDF2CFF}" dt="2026-05-25T02:23:33.455" v="1205" actId="478"/>
          <ac:spMkLst>
            <pc:docMk/>
            <pc:sldMk cId="1297826723" sldId="261"/>
            <ac:spMk id="5" creationId="{89A4C61D-4E1D-30E8-FBE5-7627CE0B66A1}"/>
          </ac:spMkLst>
        </pc:spChg>
        <pc:picChg chg="add mod modCrop">
          <ac:chgData name="Irene Sasaki" userId="fab086df6083de3a" providerId="LiveId" clId="{3146681C-3F65-40BF-B118-1192AFDF2CFF}" dt="2026-05-19T07:33:09.971" v="732" actId="1076"/>
          <ac:picMkLst>
            <pc:docMk/>
            <pc:sldMk cId="1297826723" sldId="261"/>
            <ac:picMk id="4" creationId="{BB792CBD-397A-AAE4-6613-5A984C7FC159}"/>
          </ac:picMkLst>
        </pc:picChg>
      </pc:sldChg>
      <pc:sldChg chg="addSp modSp new mod">
        <pc:chgData name="Irene Sasaki" userId="fab086df6083de3a" providerId="LiveId" clId="{3146681C-3F65-40BF-B118-1192AFDF2CFF}" dt="2026-05-25T02:25:45.184" v="1374" actId="20577"/>
        <pc:sldMkLst>
          <pc:docMk/>
          <pc:sldMk cId="344588239" sldId="262"/>
        </pc:sldMkLst>
        <pc:spChg chg="mod">
          <ac:chgData name="Irene Sasaki" userId="fab086df6083de3a" providerId="LiveId" clId="{3146681C-3F65-40BF-B118-1192AFDF2CFF}" dt="2026-05-25T02:25:45.184" v="1374" actId="20577"/>
          <ac:spMkLst>
            <pc:docMk/>
            <pc:sldMk cId="344588239" sldId="262"/>
            <ac:spMk id="2" creationId="{2963DE1B-4B19-D1BE-00C6-E9267AE594B8}"/>
          </ac:spMkLst>
        </pc:spChg>
        <pc:picChg chg="add mod modCrop">
          <ac:chgData name="Irene Sasaki" userId="fab086df6083de3a" providerId="LiveId" clId="{3146681C-3F65-40BF-B118-1192AFDF2CFF}" dt="2026-05-19T07:19:05.668" v="183" actId="1076"/>
          <ac:picMkLst>
            <pc:docMk/>
            <pc:sldMk cId="344588239" sldId="262"/>
            <ac:picMk id="4" creationId="{4E54BF14-D718-9D62-1974-638CE416784A}"/>
          </ac:picMkLst>
        </pc:picChg>
        <pc:picChg chg="add mod modCrop">
          <ac:chgData name="Irene Sasaki" userId="fab086df6083de3a" providerId="LiveId" clId="{3146681C-3F65-40BF-B118-1192AFDF2CFF}" dt="2026-05-19T07:19:08.798" v="184" actId="1076"/>
          <ac:picMkLst>
            <pc:docMk/>
            <pc:sldMk cId="344588239" sldId="262"/>
            <ac:picMk id="6" creationId="{5C8A56C2-9F74-17FC-1B97-CC9BEE1D97A3}"/>
          </ac:picMkLst>
        </pc:picChg>
        <pc:picChg chg="add mod">
          <ac:chgData name="Irene Sasaki" userId="fab086df6083de3a" providerId="LiveId" clId="{3146681C-3F65-40BF-B118-1192AFDF2CFF}" dt="2026-05-19T07:18:55.026" v="180" actId="1076"/>
          <ac:picMkLst>
            <pc:docMk/>
            <pc:sldMk cId="344588239" sldId="262"/>
            <ac:picMk id="8" creationId="{5CC318F6-3795-B70C-5EDA-0147A64BDE7F}"/>
          </ac:picMkLst>
        </pc:picChg>
      </pc:sldChg>
      <pc:sldChg chg="addSp delSp modSp new mod">
        <pc:chgData name="Irene Sasaki" userId="fab086df6083de3a" providerId="LiveId" clId="{3146681C-3F65-40BF-B118-1192AFDF2CFF}" dt="2026-05-25T07:13:46.713" v="4748" actId="1076"/>
        <pc:sldMkLst>
          <pc:docMk/>
          <pc:sldMk cId="714172922" sldId="263"/>
        </pc:sldMkLst>
        <pc:spChg chg="mod">
          <ac:chgData name="Irene Sasaki" userId="fab086df6083de3a" providerId="LiveId" clId="{3146681C-3F65-40BF-B118-1192AFDF2CFF}" dt="2026-05-25T06:10:13.692" v="4573"/>
          <ac:spMkLst>
            <pc:docMk/>
            <pc:sldMk cId="714172922" sldId="263"/>
            <ac:spMk id="2" creationId="{0673ED3F-ED4A-A5C3-C81D-0E1B2E78C702}"/>
          </ac:spMkLst>
        </pc:spChg>
        <pc:spChg chg="mod">
          <ac:chgData name="Irene Sasaki" userId="fab086df6083de3a" providerId="LiveId" clId="{3146681C-3F65-40BF-B118-1192AFDF2CFF}" dt="2026-05-25T07:13:46.713" v="4748" actId="1076"/>
          <ac:spMkLst>
            <pc:docMk/>
            <pc:sldMk cId="714172922" sldId="263"/>
            <ac:spMk id="3" creationId="{4F16FDF4-8587-34DD-41C5-D477C5E6AB90}"/>
          </ac:spMkLst>
        </pc:spChg>
        <pc:spChg chg="add">
          <ac:chgData name="Irene Sasaki" userId="fab086df6083de3a" providerId="LiveId" clId="{3146681C-3F65-40BF-B118-1192AFDF2CFF}" dt="2026-05-25T04:49:51.646" v="1432"/>
          <ac:spMkLst>
            <pc:docMk/>
            <pc:sldMk cId="714172922" sldId="263"/>
            <ac:spMk id="4" creationId="{24AAD581-B30C-D586-6709-A370848B83C1}"/>
          </ac:spMkLst>
        </pc:spChg>
        <pc:spChg chg="add">
          <ac:chgData name="Irene Sasaki" userId="fab086df6083de3a" providerId="LiveId" clId="{3146681C-3F65-40BF-B118-1192AFDF2CFF}" dt="2026-05-25T04:49:51.646" v="1432"/>
          <ac:spMkLst>
            <pc:docMk/>
            <pc:sldMk cId="714172922" sldId="263"/>
            <ac:spMk id="6" creationId="{23DB9578-7685-E269-E782-EFAD8837294D}"/>
          </ac:spMkLst>
        </pc:spChg>
        <pc:spChg chg="add mod">
          <ac:chgData name="Irene Sasaki" userId="fab086df6083de3a" providerId="LiveId" clId="{3146681C-3F65-40BF-B118-1192AFDF2CFF}" dt="2026-05-25T04:50:04.827" v="1435" actId="1076"/>
          <ac:spMkLst>
            <pc:docMk/>
            <pc:sldMk cId="714172922" sldId="263"/>
            <ac:spMk id="7" creationId="{5024D007-59C1-EE75-5FC8-C9E87B4AC693}"/>
          </ac:spMkLst>
        </pc:spChg>
        <pc:spChg chg="add del mod">
          <ac:chgData name="Irene Sasaki" userId="fab086df6083de3a" providerId="LiveId" clId="{3146681C-3F65-40BF-B118-1192AFDF2CFF}" dt="2026-05-25T04:50:30.310" v="1450" actId="478"/>
          <ac:spMkLst>
            <pc:docMk/>
            <pc:sldMk cId="714172922" sldId="263"/>
            <ac:spMk id="9" creationId="{B668BA33-D208-C1B8-C9D0-51619C15E6C9}"/>
          </ac:spMkLst>
        </pc:spChg>
        <pc:spChg chg="add mod">
          <ac:chgData name="Irene Sasaki" userId="fab086df6083de3a" providerId="LiveId" clId="{3146681C-3F65-40BF-B118-1192AFDF2CFF}" dt="2026-05-25T05:54:32.963" v="4376" actId="1076"/>
          <ac:spMkLst>
            <pc:docMk/>
            <pc:sldMk cId="714172922" sldId="263"/>
            <ac:spMk id="10" creationId="{83B1F6E2-2169-17B1-2155-E202A9C4ADF5}"/>
          </ac:spMkLst>
        </pc:spChg>
        <pc:graphicFrameChg chg="add">
          <ac:chgData name="Irene Sasaki" userId="fab086df6083de3a" providerId="LiveId" clId="{3146681C-3F65-40BF-B118-1192AFDF2CFF}" dt="2026-05-25T04:49:51.646" v="1432"/>
          <ac:graphicFrameMkLst>
            <pc:docMk/>
            <pc:sldMk cId="714172922" sldId="263"/>
            <ac:graphicFrameMk id="5" creationId="{E03F8DC8-3F00-456A-6946-988790F74036}"/>
          </ac:graphicFrameMkLst>
        </pc:graphicFrameChg>
        <pc:graphicFrameChg chg="add mod">
          <ac:chgData name="Irene Sasaki" userId="fab086df6083de3a" providerId="LiveId" clId="{3146681C-3F65-40BF-B118-1192AFDF2CFF}" dt="2026-05-25T05:54:23.253" v="4375" actId="207"/>
          <ac:graphicFrameMkLst>
            <pc:docMk/>
            <pc:sldMk cId="714172922" sldId="263"/>
            <ac:graphicFrameMk id="8" creationId="{E03F8DC8-3F00-456A-6946-988790F74036}"/>
          </ac:graphicFrameMkLst>
        </pc:graphicFrameChg>
      </pc:sldChg>
      <pc:sldChg chg="addSp modSp new mod modAnim">
        <pc:chgData name="Irene Sasaki" userId="fab086df6083de3a" providerId="LiveId" clId="{3146681C-3F65-40BF-B118-1192AFDF2CFF}" dt="2026-05-25T07:16:08.343" v="4760" actId="14100"/>
        <pc:sldMkLst>
          <pc:docMk/>
          <pc:sldMk cId="2661569562" sldId="264"/>
        </pc:sldMkLst>
        <pc:spChg chg="mod">
          <ac:chgData name="Irene Sasaki" userId="fab086df6083de3a" providerId="LiveId" clId="{3146681C-3F65-40BF-B118-1192AFDF2CFF}" dt="2026-05-25T06:10:13.692" v="4573"/>
          <ac:spMkLst>
            <pc:docMk/>
            <pc:sldMk cId="2661569562" sldId="264"/>
            <ac:spMk id="2" creationId="{BE1B30BF-4188-DC7B-4503-E91FDA5D58E5}"/>
          </ac:spMkLst>
        </pc:spChg>
        <pc:spChg chg="mod">
          <ac:chgData name="Irene Sasaki" userId="fab086df6083de3a" providerId="LiveId" clId="{3146681C-3F65-40BF-B118-1192AFDF2CFF}" dt="2026-05-25T07:15:02.333" v="4755" actId="255"/>
          <ac:spMkLst>
            <pc:docMk/>
            <pc:sldMk cId="2661569562" sldId="264"/>
            <ac:spMk id="3" creationId="{14A155CA-4F0E-5F5A-EC5B-C85F9B6C543A}"/>
          </ac:spMkLst>
        </pc:spChg>
        <pc:spChg chg="add mod">
          <ac:chgData name="Irene Sasaki" userId="fab086df6083de3a" providerId="LiveId" clId="{3146681C-3F65-40BF-B118-1192AFDF2CFF}" dt="2026-05-25T07:15:29.555" v="4757" actId="1076"/>
          <ac:spMkLst>
            <pc:docMk/>
            <pc:sldMk cId="2661569562" sldId="264"/>
            <ac:spMk id="5" creationId="{F26336FA-ED30-F865-0A95-8EDD555ED9CC}"/>
          </ac:spMkLst>
        </pc:spChg>
        <pc:spChg chg="add">
          <ac:chgData name="Irene Sasaki" userId="fab086df6083de3a" providerId="LiveId" clId="{3146681C-3F65-40BF-B118-1192AFDF2CFF}" dt="2026-05-25T04:58:06.396" v="1578"/>
          <ac:spMkLst>
            <pc:docMk/>
            <pc:sldMk cId="2661569562" sldId="264"/>
            <ac:spMk id="6" creationId="{58D1FB09-D0E8-1878-019F-3218D163AE96}"/>
          </ac:spMkLst>
        </pc:spChg>
        <pc:spChg chg="add">
          <ac:chgData name="Irene Sasaki" userId="fab086df6083de3a" providerId="LiveId" clId="{3146681C-3F65-40BF-B118-1192AFDF2CFF}" dt="2026-05-25T04:58:06.396" v="1578"/>
          <ac:spMkLst>
            <pc:docMk/>
            <pc:sldMk cId="2661569562" sldId="264"/>
            <ac:spMk id="8" creationId="{8632229A-C146-D9FD-064F-F842B733303D}"/>
          </ac:spMkLst>
        </pc:spChg>
        <pc:grpChg chg="add mod">
          <ac:chgData name="Irene Sasaki" userId="fab086df6083de3a" providerId="LiveId" clId="{3146681C-3F65-40BF-B118-1192AFDF2CFF}" dt="2026-05-25T07:14:08.294" v="4749" actId="164"/>
          <ac:grpSpMkLst>
            <pc:docMk/>
            <pc:sldMk cId="2661569562" sldId="264"/>
            <ac:grpSpMk id="13" creationId="{F89F884C-A398-E58C-4483-6EA34CB0F43A}"/>
          </ac:grpSpMkLst>
        </pc:grpChg>
        <pc:graphicFrameChg chg="add mod">
          <ac:chgData name="Irene Sasaki" userId="fab086df6083de3a" providerId="LiveId" clId="{3146681C-3F65-40BF-B118-1192AFDF2CFF}" dt="2026-05-25T07:16:08.343" v="4760" actId="14100"/>
          <ac:graphicFrameMkLst>
            <pc:docMk/>
            <pc:sldMk cId="2661569562" sldId="264"/>
            <ac:graphicFrameMk id="4" creationId="{879A7BD9-831F-E3E3-DB54-AF1D089B4CDD}"/>
          </ac:graphicFrameMkLst>
        </pc:graphicFrameChg>
        <pc:graphicFrameChg chg="add">
          <ac:chgData name="Irene Sasaki" userId="fab086df6083de3a" providerId="LiveId" clId="{3146681C-3F65-40BF-B118-1192AFDF2CFF}" dt="2026-05-25T04:58:06.396" v="1578"/>
          <ac:graphicFrameMkLst>
            <pc:docMk/>
            <pc:sldMk cId="2661569562" sldId="264"/>
            <ac:graphicFrameMk id="7" creationId="{99BA11B3-D67D-8E78-DDD5-FCF19435A3C3}"/>
          </ac:graphicFrameMkLst>
        </pc:graphicFrameChg>
        <pc:graphicFrameChg chg="add mod">
          <ac:chgData name="Irene Sasaki" userId="fab086df6083de3a" providerId="LiveId" clId="{3146681C-3F65-40BF-B118-1192AFDF2CFF}" dt="2026-05-25T07:15:23.598" v="4756" actId="1076"/>
          <ac:graphicFrameMkLst>
            <pc:docMk/>
            <pc:sldMk cId="2661569562" sldId="264"/>
            <ac:graphicFrameMk id="9" creationId="{99BA11B3-D67D-8E78-DDD5-FCF19435A3C3}"/>
          </ac:graphicFrameMkLst>
        </pc:graphicFrameChg>
        <pc:graphicFrameChg chg="add mod">
          <ac:chgData name="Irene Sasaki" userId="fab086df6083de3a" providerId="LiveId" clId="{3146681C-3F65-40BF-B118-1192AFDF2CFF}" dt="2026-05-25T05:02:18.115" v="1660"/>
          <ac:graphicFrameMkLst>
            <pc:docMk/>
            <pc:sldMk cId="2661569562" sldId="264"/>
            <ac:graphicFrameMk id="12" creationId="{99BA11B3-D67D-8E78-DDD5-FCF19435A3C3}"/>
          </ac:graphicFrameMkLst>
        </pc:graphicFrameChg>
        <pc:cxnChg chg="add mod">
          <ac:chgData name="Irene Sasaki" userId="fab086df6083de3a" providerId="LiveId" clId="{3146681C-3F65-40BF-B118-1192AFDF2CFF}" dt="2026-05-25T07:15:32.448" v="4758" actId="1076"/>
          <ac:cxnSpMkLst>
            <pc:docMk/>
            <pc:sldMk cId="2661569562" sldId="264"/>
            <ac:cxnSpMk id="11" creationId="{18888E68-9712-84BB-373C-05BD4FEF5065}"/>
          </ac:cxnSpMkLst>
        </pc:cxnChg>
      </pc:sldChg>
      <pc:sldChg chg="addSp delSp modSp new mod addAnim delAnim modAnim">
        <pc:chgData name="Irene Sasaki" userId="fab086df6083de3a" providerId="LiveId" clId="{3146681C-3F65-40BF-B118-1192AFDF2CFF}" dt="2026-05-25T08:55:18.376" v="5428" actId="1076"/>
        <pc:sldMkLst>
          <pc:docMk/>
          <pc:sldMk cId="1490771401" sldId="265"/>
        </pc:sldMkLst>
        <pc:spChg chg="mod">
          <ac:chgData name="Irene Sasaki" userId="fab086df6083de3a" providerId="LiveId" clId="{3146681C-3F65-40BF-B118-1192AFDF2CFF}" dt="2026-05-25T06:10:13.692" v="4573"/>
          <ac:spMkLst>
            <pc:docMk/>
            <pc:sldMk cId="1490771401" sldId="265"/>
            <ac:spMk id="2" creationId="{94A7812F-7015-7134-20C0-3FFD27045A05}"/>
          </ac:spMkLst>
        </pc:spChg>
        <pc:spChg chg="del">
          <ac:chgData name="Irene Sasaki" userId="fab086df6083de3a" providerId="LiveId" clId="{3146681C-3F65-40BF-B118-1192AFDF2CFF}" dt="2026-05-25T05:03:40.933" v="1715"/>
          <ac:spMkLst>
            <pc:docMk/>
            <pc:sldMk cId="1490771401" sldId="265"/>
            <ac:spMk id="3" creationId="{C14D78D1-86EE-6FD8-04A4-B94067956E35}"/>
          </ac:spMkLst>
        </pc:spChg>
        <pc:spChg chg="add del mod">
          <ac:chgData name="Irene Sasaki" userId="fab086df6083de3a" providerId="LiveId" clId="{3146681C-3F65-40BF-B118-1192AFDF2CFF}" dt="2026-05-25T05:57:43.808" v="4381"/>
          <ac:spMkLst>
            <pc:docMk/>
            <pc:sldMk cId="1490771401" sldId="265"/>
            <ac:spMk id="5" creationId="{3E4FC713-B5E7-69DC-24C4-0B113F7505CE}"/>
          </ac:spMkLst>
        </pc:spChg>
        <pc:spChg chg="add">
          <ac:chgData name="Irene Sasaki" userId="fab086df6083de3a" providerId="LiveId" clId="{3146681C-3F65-40BF-B118-1192AFDF2CFF}" dt="2026-05-25T05:57:28.372" v="4377"/>
          <ac:spMkLst>
            <pc:docMk/>
            <pc:sldMk cId="1490771401" sldId="265"/>
            <ac:spMk id="6" creationId="{BA2A0181-8CBB-9BF1-06C3-D33C74565B0C}"/>
          </ac:spMkLst>
        </pc:spChg>
        <pc:spChg chg="add mod">
          <ac:chgData name="Irene Sasaki" userId="fab086df6083de3a" providerId="LiveId" clId="{3146681C-3F65-40BF-B118-1192AFDF2CFF}" dt="2026-05-25T08:55:05.324" v="5427" actId="20577"/>
          <ac:spMkLst>
            <pc:docMk/>
            <pc:sldMk cId="1490771401" sldId="265"/>
            <ac:spMk id="7" creationId="{6342F9DD-9046-204B-FA74-0916C929E82F}"/>
          </ac:spMkLst>
        </pc:spChg>
        <pc:graphicFrameChg chg="add mod modGraphic">
          <ac:chgData name="Irene Sasaki" userId="fab086df6083de3a" providerId="LiveId" clId="{3146681C-3F65-40BF-B118-1192AFDF2CFF}" dt="2026-05-25T08:55:18.376" v="5428" actId="1076"/>
          <ac:graphicFrameMkLst>
            <pc:docMk/>
            <pc:sldMk cId="1490771401" sldId="265"/>
            <ac:graphicFrameMk id="4" creationId="{E60C19BB-A043-D82C-5BDB-75513C990705}"/>
          </ac:graphicFrameMkLst>
        </pc:graphicFrameChg>
      </pc:sldChg>
      <pc:sldChg chg="addSp modSp new mod modAnim">
        <pc:chgData name="Irene Sasaki" userId="fab086df6083de3a" providerId="LiveId" clId="{3146681C-3F65-40BF-B118-1192AFDF2CFF}" dt="2026-05-25T07:17:05.330" v="4765"/>
        <pc:sldMkLst>
          <pc:docMk/>
          <pc:sldMk cId="1181541475" sldId="266"/>
        </pc:sldMkLst>
        <pc:spChg chg="mod">
          <ac:chgData name="Irene Sasaki" userId="fab086df6083de3a" providerId="LiveId" clId="{3146681C-3F65-40BF-B118-1192AFDF2CFF}" dt="2026-05-25T06:10:13.692" v="4573"/>
          <ac:spMkLst>
            <pc:docMk/>
            <pc:sldMk cId="1181541475" sldId="266"/>
            <ac:spMk id="2" creationId="{6103C23D-F2E3-2575-D9F6-C4C7A20F01E0}"/>
          </ac:spMkLst>
        </pc:spChg>
        <pc:spChg chg="mod">
          <ac:chgData name="Irene Sasaki" userId="fab086df6083de3a" providerId="LiveId" clId="{3146681C-3F65-40BF-B118-1192AFDF2CFF}" dt="2026-05-25T07:16:51.063" v="4764" actId="20577"/>
          <ac:spMkLst>
            <pc:docMk/>
            <pc:sldMk cId="1181541475" sldId="266"/>
            <ac:spMk id="3" creationId="{9346C469-1ACB-01A8-9D32-18FCB86BCB04}"/>
          </ac:spMkLst>
        </pc:spChg>
        <pc:spChg chg="add mod">
          <ac:chgData name="Irene Sasaki" userId="fab086df6083de3a" providerId="LiveId" clId="{3146681C-3F65-40BF-B118-1192AFDF2CFF}" dt="2026-05-25T05:47:47.864" v="3931" actId="20577"/>
          <ac:spMkLst>
            <pc:docMk/>
            <pc:sldMk cId="1181541475" sldId="266"/>
            <ac:spMk id="4" creationId="{E06FDD04-F7A3-94D8-8F75-3F68FA83E586}"/>
          </ac:spMkLst>
        </pc:spChg>
      </pc:sldChg>
      <pc:sldChg chg="addSp delSp modSp new mod modClrScheme chgLayout">
        <pc:chgData name="Irene Sasaki" userId="fab086df6083de3a" providerId="LiveId" clId="{3146681C-3F65-40BF-B118-1192AFDF2CFF}" dt="2026-05-25T06:10:13.692" v="4573"/>
        <pc:sldMkLst>
          <pc:docMk/>
          <pc:sldMk cId="910154612" sldId="267"/>
        </pc:sldMkLst>
        <pc:spChg chg="del mod ord">
          <ac:chgData name="Irene Sasaki" userId="fab086df6083de3a" providerId="LiveId" clId="{3146681C-3F65-40BF-B118-1192AFDF2CFF}" dt="2026-05-25T05:41:18.081" v="3494" actId="700"/>
          <ac:spMkLst>
            <pc:docMk/>
            <pc:sldMk cId="910154612" sldId="267"/>
            <ac:spMk id="2" creationId="{F64C4B38-A7FE-E1C4-6980-DB5E613E5F33}"/>
          </ac:spMkLst>
        </pc:spChg>
        <pc:spChg chg="del mod ord">
          <ac:chgData name="Irene Sasaki" userId="fab086df6083de3a" providerId="LiveId" clId="{3146681C-3F65-40BF-B118-1192AFDF2CFF}" dt="2026-05-25T05:41:18.081" v="3494" actId="700"/>
          <ac:spMkLst>
            <pc:docMk/>
            <pc:sldMk cId="910154612" sldId="267"/>
            <ac:spMk id="3" creationId="{B37B5ECA-98FE-C4BE-365C-6E3C8D5B9825}"/>
          </ac:spMkLst>
        </pc:spChg>
        <pc:spChg chg="add mod ord">
          <ac:chgData name="Irene Sasaki" userId="fab086df6083de3a" providerId="LiveId" clId="{3146681C-3F65-40BF-B118-1192AFDF2CFF}" dt="2026-05-25T06:10:13.692" v="4573"/>
          <ac:spMkLst>
            <pc:docMk/>
            <pc:sldMk cId="910154612" sldId="267"/>
            <ac:spMk id="4" creationId="{E3FE17E9-66BB-2B69-C3D4-F894D95EFDA0}"/>
          </ac:spMkLst>
        </pc:spChg>
        <pc:spChg chg="add mod ord">
          <ac:chgData name="Irene Sasaki" userId="fab086df6083de3a" providerId="LiveId" clId="{3146681C-3F65-40BF-B118-1192AFDF2CFF}" dt="2026-05-25T06:10:13.692" v="4573"/>
          <ac:spMkLst>
            <pc:docMk/>
            <pc:sldMk cId="910154612" sldId="267"/>
            <ac:spMk id="5" creationId="{3C1FA984-294A-7A38-14D5-42B293818E22}"/>
          </ac:spMkLst>
        </pc:spChg>
      </pc:sldChg>
      <pc:sldChg chg="addSp modSp new mod modClrScheme chgLayout">
        <pc:chgData name="Irene Sasaki" userId="fab086df6083de3a" providerId="LiveId" clId="{3146681C-3F65-40BF-B118-1192AFDF2CFF}" dt="2026-05-25T06:12:34.768" v="4617" actId="700"/>
        <pc:sldMkLst>
          <pc:docMk/>
          <pc:sldMk cId="1211022196" sldId="268"/>
        </pc:sldMkLst>
        <pc:spChg chg="mod ord">
          <ac:chgData name="Irene Sasaki" userId="fab086df6083de3a" providerId="LiveId" clId="{3146681C-3F65-40BF-B118-1192AFDF2CFF}" dt="2026-05-25T06:12:34.768" v="4617" actId="700"/>
          <ac:spMkLst>
            <pc:docMk/>
            <pc:sldMk cId="1211022196" sldId="268"/>
            <ac:spMk id="2" creationId="{22336B00-6D3D-6391-9C4F-69CD96F44833}"/>
          </ac:spMkLst>
        </pc:spChg>
        <pc:spChg chg="add mod ord">
          <ac:chgData name="Irene Sasaki" userId="fab086df6083de3a" providerId="LiveId" clId="{3146681C-3F65-40BF-B118-1192AFDF2CFF}" dt="2026-05-25T06:12:34.768" v="4617" actId="700"/>
          <ac:spMkLst>
            <pc:docMk/>
            <pc:sldMk cId="1211022196" sldId="268"/>
            <ac:spMk id="3" creationId="{2E3EF4D3-B153-0966-CC54-4EA135152210}"/>
          </ac:spMkLst>
        </pc:spChg>
      </pc:sldChg>
      <pc:sldChg chg="addSp delSp modSp new mod modClrScheme chgLayout">
        <pc:chgData name="Irene Sasaki" userId="fab086df6083de3a" providerId="LiveId" clId="{3146681C-3F65-40BF-B118-1192AFDF2CFF}" dt="2026-05-25T07:11:45.079" v="4744" actId="20577"/>
        <pc:sldMkLst>
          <pc:docMk/>
          <pc:sldMk cId="1109949487" sldId="269"/>
        </pc:sldMkLst>
        <pc:spChg chg="del mod ord">
          <ac:chgData name="Irene Sasaki" userId="fab086df6083de3a" providerId="LiveId" clId="{3146681C-3F65-40BF-B118-1192AFDF2CFF}" dt="2026-05-25T07:11:37.651" v="4724" actId="700"/>
          <ac:spMkLst>
            <pc:docMk/>
            <pc:sldMk cId="1109949487" sldId="269"/>
            <ac:spMk id="2" creationId="{C3637463-C435-C870-7B25-C339FEEE8A32}"/>
          </ac:spMkLst>
        </pc:spChg>
        <pc:spChg chg="del mod ord">
          <ac:chgData name="Irene Sasaki" userId="fab086df6083de3a" providerId="LiveId" clId="{3146681C-3F65-40BF-B118-1192AFDF2CFF}" dt="2026-05-25T07:11:37.651" v="4724" actId="700"/>
          <ac:spMkLst>
            <pc:docMk/>
            <pc:sldMk cId="1109949487" sldId="269"/>
            <ac:spMk id="3" creationId="{A6A6A92B-1080-42F3-6CD9-16669380A92D}"/>
          </ac:spMkLst>
        </pc:spChg>
        <pc:spChg chg="add mod ord">
          <ac:chgData name="Irene Sasaki" userId="fab086df6083de3a" providerId="LiveId" clId="{3146681C-3F65-40BF-B118-1192AFDF2CFF}" dt="2026-05-25T07:11:45.079" v="4744" actId="20577"/>
          <ac:spMkLst>
            <pc:docMk/>
            <pc:sldMk cId="1109949487" sldId="269"/>
            <ac:spMk id="4" creationId="{EBE04331-81D1-05D7-1377-F333C7F00D2F}"/>
          </ac:spMkLst>
        </pc:spChg>
        <pc:spChg chg="add mod ord">
          <ac:chgData name="Irene Sasaki" userId="fab086df6083de3a" providerId="LiveId" clId="{3146681C-3F65-40BF-B118-1192AFDF2CFF}" dt="2026-05-25T07:11:37.651" v="4724" actId="700"/>
          <ac:spMkLst>
            <pc:docMk/>
            <pc:sldMk cId="1109949487" sldId="269"/>
            <ac:spMk id="5" creationId="{17DC2703-70B3-0D4A-33EF-0F3B3B2428D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b086df6083de3a/Desktop/HI%20Quilt%20Guild/2026%20Quilt%20Show/Vote%20Tally%20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b086df6083de3a/Desktop/HI%20Quilt%20Guild/2026%20Quilt%20Show/Vote%20Tally%20Spread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fab086df6083de3a/Desktop/HI%20Quilt%20Guild/2026%20Quilt%20Show/Vote%20Tally%20Spread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91498949844828"/>
          <c:y val="7.6591466715798515E-2"/>
          <c:w val="0.81456096939329969"/>
          <c:h val="0.79974399428122955"/>
        </c:manualLayout>
      </c:layout>
      <c:barChart>
        <c:barDir val="bar"/>
        <c:grouping val="clustered"/>
        <c:varyColors val="0"/>
        <c:ser>
          <c:idx val="1"/>
          <c:order val="1"/>
          <c:spPr>
            <a:gradFill rotWithShape="1">
              <a:gsLst>
                <a:gs pos="0">
                  <a:schemeClr val="accent2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'Survey Results'!$A$2:$A$8</c:f>
              <c:strCache>
                <c:ptCount val="7"/>
                <c:pt idx="0">
                  <c:v>Friend</c:v>
                </c:pt>
                <c:pt idx="1">
                  <c:v>Other</c:v>
                </c:pt>
                <c:pt idx="2">
                  <c:v>Midweek/Star Adv</c:v>
                </c:pt>
                <c:pt idx="3">
                  <c:v>Poster/Bookmark</c:v>
                </c:pt>
                <c:pt idx="4">
                  <c:v>Member</c:v>
                </c:pt>
                <c:pt idx="5">
                  <c:v>Banner</c:v>
                </c:pt>
                <c:pt idx="6">
                  <c:v>Online calendar</c:v>
                </c:pt>
              </c:strCache>
            </c:strRef>
          </c:cat>
          <c:val>
            <c:numRef>
              <c:f>'Survey Results'!$C$2:$C$8</c:f>
              <c:numCache>
                <c:formatCode>General</c:formatCode>
                <c:ptCount val="7"/>
                <c:pt idx="0">
                  <c:v>196</c:v>
                </c:pt>
                <c:pt idx="1">
                  <c:v>59</c:v>
                </c:pt>
                <c:pt idx="2">
                  <c:v>49</c:v>
                </c:pt>
                <c:pt idx="3">
                  <c:v>29</c:v>
                </c:pt>
                <c:pt idx="4">
                  <c:v>19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7-4CAE-A31D-9D968B25618A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tint val="100000"/>
                    <a:shade val="85000"/>
                    <a:satMod val="100000"/>
                    <a:lumMod val="100000"/>
                  </a:schemeClr>
                </a:gs>
                <a:gs pos="100000">
                  <a:schemeClr val="accent3">
                    <a:tint val="90000"/>
                    <a:shade val="100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50800" dist="12700" dir="5400000" algn="ctr" rotWithShape="0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'Survey Results'!$A$2:$A$8</c:f>
              <c:strCache>
                <c:ptCount val="7"/>
                <c:pt idx="0">
                  <c:v>Friend</c:v>
                </c:pt>
                <c:pt idx="1">
                  <c:v>Other</c:v>
                </c:pt>
                <c:pt idx="2">
                  <c:v>Midweek/Star Adv</c:v>
                </c:pt>
                <c:pt idx="3">
                  <c:v>Poster/Bookmark</c:v>
                </c:pt>
                <c:pt idx="4">
                  <c:v>Member</c:v>
                </c:pt>
                <c:pt idx="5">
                  <c:v>Banner</c:v>
                </c:pt>
                <c:pt idx="6">
                  <c:v>Online calendar</c:v>
                </c:pt>
              </c:strCache>
            </c:strRef>
          </c:cat>
          <c:val>
            <c:numRef>
              <c:f>'Survey Results'!$D$2:$D$8</c:f>
              <c:numCache>
                <c:formatCode>0.0%</c:formatCode>
                <c:ptCount val="7"/>
                <c:pt idx="0">
                  <c:v>0.58507462686567169</c:v>
                </c:pt>
                <c:pt idx="1">
                  <c:v>0.17611940298507461</c:v>
                </c:pt>
                <c:pt idx="2">
                  <c:v>0.14626865671641792</c:v>
                </c:pt>
                <c:pt idx="3">
                  <c:v>8.6567164179104483E-2</c:v>
                </c:pt>
                <c:pt idx="4">
                  <c:v>5.6716417910447764E-2</c:v>
                </c:pt>
                <c:pt idx="5">
                  <c:v>2.6865671641791045E-2</c:v>
                </c:pt>
                <c:pt idx="6">
                  <c:v>2.3880597014925373E-2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7-4CAE-A31D-9D968B256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8756959"/>
        <c:axId val="13087540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tint val="100000"/>
                          <a:shade val="85000"/>
                          <a:satMod val="100000"/>
                          <a:lumMod val="100000"/>
                        </a:schemeClr>
                      </a:gs>
                      <a:gs pos="100000">
                        <a:schemeClr val="accent1">
                          <a:tint val="90000"/>
                          <a:shade val="100000"/>
                          <a:satMod val="150000"/>
                          <a:lumMod val="100000"/>
                        </a:schemeClr>
                      </a:gs>
                    </a:gsLst>
                    <a:path path="circle">
                      <a:fillToRect l="100000" t="100000" r="100000" b="100000"/>
                    </a:path>
                  </a:gradFill>
                  <a:ln>
                    <a:noFill/>
                  </a:ln>
                  <a:effectLst>
                    <a:outerShdw blurRad="50800" dist="12700" dir="5400000" algn="ctr" rotWithShape="0">
                      <a:srgbClr val="000000">
                        <a:alpha val="50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'Survey Results'!$A$2:$A$8</c15:sqref>
                        </c15:formulaRef>
                      </c:ext>
                    </c:extLst>
                    <c:strCache>
                      <c:ptCount val="7"/>
                      <c:pt idx="0">
                        <c:v>Friend</c:v>
                      </c:pt>
                      <c:pt idx="1">
                        <c:v>Other</c:v>
                      </c:pt>
                      <c:pt idx="2">
                        <c:v>Midweek/Star Adv</c:v>
                      </c:pt>
                      <c:pt idx="3">
                        <c:v>Poster/Bookmark</c:v>
                      </c:pt>
                      <c:pt idx="4">
                        <c:v>Member</c:v>
                      </c:pt>
                      <c:pt idx="5">
                        <c:v>Banner</c:v>
                      </c:pt>
                      <c:pt idx="6">
                        <c:v>Online calendar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'Survey Results'!$B$2:$B$8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E67-4CAE-A31D-9D968B25618A}"/>
                  </c:ext>
                </c:extLst>
              </c15:ser>
            </c15:filteredBarSeries>
          </c:ext>
        </c:extLst>
      </c:barChart>
      <c:catAx>
        <c:axId val="1308756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754079"/>
        <c:crosses val="autoZero"/>
        <c:auto val="1"/>
        <c:lblAlgn val="ctr"/>
        <c:lblOffset val="100"/>
        <c:noMultiLvlLbl val="0"/>
      </c:catAx>
      <c:valAx>
        <c:axId val="1308754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8756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0A-4859-8778-FEFC0C9481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0A-4859-8778-FEFC0C94814E}"/>
              </c:ext>
            </c:extLst>
          </c:dPt>
          <c:dLbls>
            <c:dLbl>
              <c:idx val="0"/>
              <c:layout>
                <c:manualLayout>
                  <c:x val="-0.17824818089046918"/>
                  <c:y val="-0.150857537171716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0A-4859-8778-FEFC0C94814E}"/>
                </c:ext>
              </c:extLst>
            </c:dLbl>
            <c:dLbl>
              <c:idx val="1"/>
              <c:layout>
                <c:manualLayout>
                  <c:x val="0.17651018936676804"/>
                  <c:y val="0.103521159284846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0A-4859-8778-FEFC0C948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'Survey Results'!$B$10:$B$11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'Survey Results'!$C$10:$C$11</c:f>
              <c:numCache>
                <c:formatCode>General</c:formatCode>
                <c:ptCount val="2"/>
                <c:pt idx="0">
                  <c:v>187</c:v>
                </c:pt>
                <c:pt idx="1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0A-4859-8778-FEFC0C948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C9-4E72-B944-A9CA59321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C9-4E72-B944-A9CA59321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C9-4E72-B944-A9CA5932166A}"/>
              </c:ext>
            </c:extLst>
          </c:dPt>
          <c:dLbls>
            <c:dLbl>
              <c:idx val="0"/>
              <c:layout>
                <c:manualLayout>
                  <c:x val="-0.13354667079777144"/>
                  <c:y val="-0.26633814307617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C9-4E72-B944-A9CA5932166A}"/>
                </c:ext>
              </c:extLst>
            </c:dLbl>
            <c:dLbl>
              <c:idx val="1"/>
              <c:layout>
                <c:manualLayout>
                  <c:x val="8.4325867077998204E-2"/>
                  <c:y val="3.94411490014151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C9-4E72-B944-A9CA5932166A}"/>
                </c:ext>
              </c:extLst>
            </c:dLbl>
            <c:dLbl>
              <c:idx val="2"/>
              <c:layout>
                <c:manualLayout>
                  <c:x val="8.9872097586972788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C9-4E72-B944-A9CA59321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'Survey Results'!$B$11:$B$13</c:f>
              <c:strCache>
                <c:ptCount val="3"/>
                <c:pt idx="0">
                  <c:v>Just right</c:v>
                </c:pt>
                <c:pt idx="1">
                  <c:v>Too small</c:v>
                </c:pt>
                <c:pt idx="2">
                  <c:v>Too large</c:v>
                </c:pt>
              </c:strCache>
            </c:strRef>
          </c:cat>
          <c:val>
            <c:numRef>
              <c:f>'Survey Results'!$C$11:$C$13</c:f>
              <c:numCache>
                <c:formatCode>General</c:formatCode>
                <c:ptCount val="3"/>
                <c:pt idx="0">
                  <c:v>271</c:v>
                </c:pt>
                <c:pt idx="1">
                  <c:v>20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C9-4E72-B944-A9CA5932166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BC9-4E72-B944-A9CA593216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BC9-4E72-B944-A9CA593216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BC9-4E72-B944-A9CA5932166A}"/>
              </c:ext>
            </c:extLst>
          </c:dPt>
          <c:cat>
            <c:strRef>
              <c:f>'Survey Results'!$B$11:$B$13</c:f>
              <c:strCache>
                <c:ptCount val="3"/>
                <c:pt idx="0">
                  <c:v>Just right</c:v>
                </c:pt>
                <c:pt idx="1">
                  <c:v>Too small</c:v>
                </c:pt>
                <c:pt idx="2">
                  <c:v>Too large</c:v>
                </c:pt>
              </c:strCache>
            </c:strRef>
          </c:cat>
          <c:val>
            <c:numRef>
              <c:f>'Survey Results'!$D$11:$D$13</c:f>
              <c:numCache>
                <c:formatCode>0.0%</c:formatCode>
                <c:ptCount val="3"/>
                <c:pt idx="0">
                  <c:v>0.80895522388059704</c:v>
                </c:pt>
                <c:pt idx="1">
                  <c:v>5.9701492537313432E-2</c:v>
                </c:pt>
                <c:pt idx="2">
                  <c:v>8.9552238805970154E-3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BC9-4E72-B944-A9CA59321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140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8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68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284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6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1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9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2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6B37C0-DD9F-4333-9645-CE09E019A92D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CE12B5-9D66-497B-8C54-C2D3B7171B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2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F160-17C6-909F-3513-E20B0F165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2026 Quilt Show Recap and 2027 Quilt Show Announcement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4B43F-3F9B-3569-E6FF-AE60EBAA6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25, 2026</a:t>
            </a:r>
          </a:p>
        </p:txBody>
      </p:sp>
    </p:spTree>
    <p:extLst>
      <p:ext uri="{BB962C8B-B14F-4D97-AF65-F5344CB8AC3E}">
        <p14:creationId xmlns:p14="http://schemas.microsoft.com/office/powerpoint/2010/main" val="24225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9261-927E-2098-807B-A6FE9FA6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x 4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BF93F-D39F-DF79-7412-8D7C1DD6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629"/>
            <a:ext cx="10515600" cy="4665141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en-US" sz="1800" dirty="0"/>
              <a:t>This Challenge explores the creative potential of a narrow vertical format. </a:t>
            </a:r>
            <a:br>
              <a:rPr lang="en-US" sz="1800" dirty="0"/>
            </a:br>
            <a:endParaRPr lang="en-US" sz="18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1800" dirty="0"/>
              <a:t>The rules are simple:</a:t>
            </a:r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Your project must be started </a:t>
            </a:r>
            <a:r>
              <a:rPr lang="en-US" sz="1800" b="1" dirty="0"/>
              <a:t>after the May 2026 meeting</a:t>
            </a:r>
            <a:r>
              <a:rPr lang="en-US" sz="1800" dirty="0"/>
              <a:t> and </a:t>
            </a:r>
            <a:r>
              <a:rPr lang="en-US" sz="1800" b="1" dirty="0"/>
              <a:t>completed by the March 22, 2027 meeting</a:t>
            </a:r>
            <a:r>
              <a:rPr lang="en-US" sz="1800" dirty="0"/>
              <a:t>.</a:t>
            </a:r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 Dimensions:</a:t>
            </a:r>
            <a:r>
              <a:rPr lang="en-US" sz="1800" dirty="0"/>
              <a:t> The finished quilt must measure 12” wide by 48” long (1x4) – no shorter, no longer. We will use a 1” tolerance to confirm eligibility. </a:t>
            </a:r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The quilt must hang </a:t>
            </a:r>
            <a:r>
              <a:rPr lang="en-US" sz="1800" b="1" dirty="0"/>
              <a:t>vertically</a:t>
            </a:r>
            <a:r>
              <a:rPr lang="en-US" sz="1800" dirty="0"/>
              <a:t>.</a:t>
            </a:r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The quilt must include either </a:t>
            </a:r>
            <a:r>
              <a:rPr lang="en-US" sz="1800" b="1" dirty="0"/>
              <a:t>hanging corners or a sleeve</a:t>
            </a:r>
            <a:r>
              <a:rPr lang="en-US" sz="1800" dirty="0"/>
              <a:t> for display purposes, and a label.</a:t>
            </a:r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It must be a true </a:t>
            </a:r>
            <a:r>
              <a:rPr lang="en-US" sz="1800" b="1" dirty="0"/>
              <a:t>quilt sandwich</a:t>
            </a:r>
            <a:r>
              <a:rPr lang="en-US" sz="1800" dirty="0"/>
              <a:t> consisting of a top, middle, and back held together by quilting stitches or ties.</a:t>
            </a:r>
          </a:p>
          <a:p>
            <a:pPr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 Your creativity is limited only by the parameters of these rules. </a:t>
            </a:r>
          </a:p>
        </p:txBody>
      </p:sp>
    </p:spTree>
    <p:extLst>
      <p:ext uri="{BB962C8B-B14F-4D97-AF65-F5344CB8AC3E}">
        <p14:creationId xmlns:p14="http://schemas.microsoft.com/office/powerpoint/2010/main" val="11024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238B-D14F-0107-ADCE-BBFADAE1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89" y="140272"/>
            <a:ext cx="10989039" cy="1325563"/>
          </a:xfrm>
        </p:spPr>
        <p:txBody>
          <a:bodyPr/>
          <a:lstStyle/>
          <a:p>
            <a:r>
              <a:rPr lang="en-US" dirty="0"/>
              <a:t>Examples from 2025 International Quilt Festival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FE90B-BFF9-EF75-52A1-C290EF3D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5" y="1290013"/>
            <a:ext cx="6893601" cy="5170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AEE714-BB80-6F33-EF65-10022924A43F}"/>
              </a:ext>
            </a:extLst>
          </p:cNvPr>
          <p:cNvSpPr txBox="1"/>
          <p:nvPr/>
        </p:nvSpPr>
        <p:spPr>
          <a:xfrm>
            <a:off x="8220856" y="1290013"/>
            <a:ext cx="36213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Quilters drew inspiration from nature, abstraction, and personal stories. </a:t>
            </a:r>
          </a:p>
          <a:p>
            <a:endParaRPr lang="en-US" sz="2400" dirty="0"/>
          </a:p>
          <a:p>
            <a:r>
              <a:rPr lang="en-US" sz="2400" dirty="0"/>
              <a:t>Each quilt stretches upward like a towering landscape or an unfolding scroll.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Examples are ART quilts. We are NOT limiting submissions to Art quilts.  Pieced blocks are encouraged! </a:t>
            </a:r>
          </a:p>
        </p:txBody>
      </p:sp>
    </p:spTree>
    <p:extLst>
      <p:ext uri="{BB962C8B-B14F-4D97-AF65-F5344CB8AC3E}">
        <p14:creationId xmlns:p14="http://schemas.microsoft.com/office/powerpoint/2010/main" val="17272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DE1B-4B19-D1BE-00C6-E9267AE5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25" y="272135"/>
            <a:ext cx="11362771" cy="1325563"/>
          </a:xfrm>
        </p:spPr>
        <p:txBody>
          <a:bodyPr/>
          <a:lstStyle/>
          <a:p>
            <a:r>
              <a:rPr lang="en-US" dirty="0"/>
              <a:t>More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4BF14-D718-9D62-1974-638CE4167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12951" r="14129" b="10327"/>
          <a:stretch>
            <a:fillRect/>
          </a:stretch>
        </p:blipFill>
        <p:spPr>
          <a:xfrm rot="5400000">
            <a:off x="-226491" y="2092908"/>
            <a:ext cx="4999870" cy="3436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A56C2-9F74-17FC-1B97-CC9BEE1D9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9016" r="6383" b="13771"/>
          <a:stretch>
            <a:fillRect/>
          </a:stretch>
        </p:blipFill>
        <p:spPr>
          <a:xfrm rot="5400000">
            <a:off x="3562882" y="2258854"/>
            <a:ext cx="5028675" cy="3132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C318F6-3795-B70C-5EDA-0147A64BD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6771" r="14536" b="16290"/>
          <a:stretch>
            <a:fillRect/>
          </a:stretch>
        </p:blipFill>
        <p:spPr>
          <a:xfrm rot="5400000">
            <a:off x="7399840" y="2074127"/>
            <a:ext cx="4999871" cy="347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7D62-BCBF-118A-A6AF-0993F8F6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92CBD-397A-AAE4-6613-5A984C7FC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9101" r="20875"/>
          <a:stretch>
            <a:fillRect/>
          </a:stretch>
        </p:blipFill>
        <p:spPr>
          <a:xfrm rot="5400000">
            <a:off x="6471217" y="1639003"/>
            <a:ext cx="4572001" cy="4675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7F0BB3-AAAA-F21E-6089-00EF359D5BA1}"/>
              </a:ext>
            </a:extLst>
          </p:cNvPr>
          <p:cNvSpPr txBox="1"/>
          <p:nvPr/>
        </p:nvSpPr>
        <p:spPr>
          <a:xfrm>
            <a:off x="1289154" y="2084832"/>
            <a:ext cx="3582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Pieced block quilters DON’T BE DISCOURAGED! Make blocks and fit them into the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12” x 48” vertical format.</a:t>
            </a:r>
          </a:p>
        </p:txBody>
      </p:sp>
    </p:spTree>
    <p:extLst>
      <p:ext uri="{BB962C8B-B14F-4D97-AF65-F5344CB8AC3E}">
        <p14:creationId xmlns:p14="http://schemas.microsoft.com/office/powerpoint/2010/main" val="129782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6B00-6D3D-6391-9C4F-69CD96F4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F4D3-B153-0966-CC54-4EA135152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2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ED3F-ED4A-A5C3-C81D-0E1B2E78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6FDF4-8587-34DD-41C5-D477C5E6A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4583"/>
            <a:ext cx="10515600" cy="1603375"/>
          </a:xfrm>
        </p:spPr>
        <p:txBody>
          <a:bodyPr>
            <a:normAutofit/>
          </a:bodyPr>
          <a:lstStyle/>
          <a:p>
            <a:r>
              <a:rPr lang="en-US" dirty="0"/>
              <a:t>335 out of 439 (76%) voters completed the short survey.</a:t>
            </a:r>
          </a:p>
          <a:p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/>
              <a:t>Question #1: </a:t>
            </a:r>
            <a:r>
              <a:rPr lang="en-US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How did you hear about the show (check all that apply)?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024D007-59C1-EE75-5FC8-C9E87B4AC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244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03F8DC8-3F00-456A-6946-988790F74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674109"/>
              </p:ext>
            </p:extLst>
          </p:nvPr>
        </p:nvGraphicFramePr>
        <p:xfrm>
          <a:off x="635832" y="2728210"/>
          <a:ext cx="9720071" cy="383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3B1F6E2-2169-17B1-2155-E202A9C4ADF5}"/>
              </a:ext>
            </a:extLst>
          </p:cNvPr>
          <p:cNvSpPr txBox="1"/>
          <p:nvPr/>
        </p:nvSpPr>
        <p:spPr>
          <a:xfrm>
            <a:off x="9238937" y="3314492"/>
            <a:ext cx="2002437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“Other” included Lanakila Senior Center, Instagram, Quilting Class, </a:t>
            </a:r>
            <a:r>
              <a:rPr lang="en-US" altLang="en-US" dirty="0" err="1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Poakalani</a:t>
            </a:r>
            <a:r>
              <a:rPr lang="en-US" altLang="en-US" dirty="0">
                <a:latin typeface="Calibri "/>
                <a:ea typeface="Calibri" panose="020F0502020204030204" pitchFamily="34" charset="0"/>
                <a:cs typeface="Times New Roman" panose="02020603050405020304" pitchFamily="18" charset="0"/>
              </a:rPr>
              <a:t>, Downtown Arts Center, and Kaimuki Dry Goods. </a:t>
            </a:r>
            <a:endParaRPr lang="en-US" altLang="en-US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71417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30BF-4188-DC7B-4503-E91FDA5D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155CA-4F0E-5F5A-EC5B-C85F9B6C5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019"/>
            <a:ext cx="4933013" cy="7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Question #2: Is this your first time attending? </a:t>
            </a:r>
          </a:p>
          <a:p>
            <a:pPr marL="0" indent="0">
              <a:buNone/>
            </a:pPr>
            <a:r>
              <a:rPr lang="en-US" sz="2400" b="1" i="1" dirty="0"/>
              <a:t>321 responses</a:t>
            </a:r>
            <a:endParaRPr lang="en-US" sz="2400" i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9A7BD9-831F-E3E3-DB54-AF1D089B4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170238"/>
              </p:ext>
            </p:extLst>
          </p:nvPr>
        </p:nvGraphicFramePr>
        <p:xfrm>
          <a:off x="374753" y="2865645"/>
          <a:ext cx="5926113" cy="356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F89F884C-A398-E58C-4483-6EA34CB0F43A}"/>
              </a:ext>
            </a:extLst>
          </p:cNvPr>
          <p:cNvGrpSpPr/>
          <p:nvPr/>
        </p:nvGrpSpPr>
        <p:grpSpPr>
          <a:xfrm>
            <a:off x="6096000" y="1960561"/>
            <a:ext cx="6096000" cy="4437717"/>
            <a:chOff x="6096000" y="1960561"/>
            <a:chExt cx="6096000" cy="4437717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F26336FA-ED30-F865-0A95-8EDD555ED9CC}"/>
                </a:ext>
              </a:extLst>
            </p:cNvPr>
            <p:cNvSpPr txBox="1">
              <a:spLocks/>
            </p:cNvSpPr>
            <p:nvPr/>
          </p:nvSpPr>
          <p:spPr>
            <a:xfrm>
              <a:off x="6638145" y="1960561"/>
              <a:ext cx="5553855" cy="7526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b="1" dirty="0"/>
                <a:t>Question #3: Show size.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b="1" i="1" dirty="0"/>
                <a:t>291 responses. </a:t>
              </a:r>
              <a:endParaRPr lang="en-US" i="1" dirty="0"/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99BA11B3-D67D-8E78-DDD5-FCF19435A3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8310479"/>
                </p:ext>
              </p:extLst>
            </p:nvPr>
          </p:nvGraphicFramePr>
          <p:xfrm>
            <a:off x="6300867" y="2740702"/>
            <a:ext cx="5396458" cy="36575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888E68-9712-84BB-373C-05BD4FEF5065}"/>
                </a:ext>
              </a:extLst>
            </p:cNvPr>
            <p:cNvCxnSpPr/>
            <p:nvPr/>
          </p:nvCxnSpPr>
          <p:spPr>
            <a:xfrm>
              <a:off x="6096000" y="1960561"/>
              <a:ext cx="0" cy="43902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5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812F-7015-7134-20C0-3FFD2704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0C19BB-A043-D82C-5BDB-75513C990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281458"/>
              </p:ext>
            </p:extLst>
          </p:nvPr>
        </p:nvGraphicFramePr>
        <p:xfrm>
          <a:off x="4422098" y="780091"/>
          <a:ext cx="7240249" cy="2510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3727">
                  <a:extLst>
                    <a:ext uri="{9D8B030D-6E8A-4147-A177-3AD203B41FA5}">
                      <a16:colId xmlns:a16="http://schemas.microsoft.com/office/drawing/2014/main" val="423759055"/>
                    </a:ext>
                  </a:extLst>
                </a:gridCol>
                <a:gridCol w="1328261">
                  <a:extLst>
                    <a:ext uri="{9D8B030D-6E8A-4147-A177-3AD203B41FA5}">
                      <a16:colId xmlns:a16="http://schemas.microsoft.com/office/drawing/2014/main" val="1210858581"/>
                    </a:ext>
                  </a:extLst>
                </a:gridCol>
                <a:gridCol w="1328261">
                  <a:extLst>
                    <a:ext uri="{9D8B030D-6E8A-4147-A177-3AD203B41FA5}">
                      <a16:colId xmlns:a16="http://schemas.microsoft.com/office/drawing/2014/main" val="2741365893"/>
                    </a:ext>
                  </a:extLst>
                </a:gridCol>
              </a:tblGrid>
              <a:tr h="377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from newsletter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2026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2025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6959226"/>
                  </a:ext>
                </a:extLst>
              </a:tr>
              <a:tr h="451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QT Sales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$7,607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$8,470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19752"/>
                  </a:ext>
                </a:extLst>
              </a:tr>
              <a:tr h="4036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HQG 15% Commissions Received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$392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$287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065898"/>
                  </a:ext>
                </a:extLst>
              </a:tr>
              <a:tr h="394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Advertisements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$1,165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$1,165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327462"/>
                  </a:ext>
                </a:extLst>
              </a:tr>
              <a:tr h="394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Donations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$1,148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$622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9663070"/>
                  </a:ext>
                </a:extLst>
              </a:tr>
              <a:tr h="48931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TOTAL REVENUE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$10,231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</a:rPr>
                        <a:t>$10,544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66496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342F9DD-9046-204B-FA74-0916C929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04" y="3290501"/>
            <a:ext cx="1121264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Expenses are projected to exceed revenue by approximately $</a:t>
            </a:r>
            <a:r>
              <a:rPr lang="en-US" altLang="en-US" dirty="0"/>
              <a:t>2,500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Major expenses included: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Pipe and drape – $5,400 ($1,000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less than 2025)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Printing program – $2,166 (increase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of $200 from 2025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Reception – $1,000 ($1,000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less than 2025)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Interior signs – $697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Looking ahead to next year: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Increase ad pricing to </a:t>
            </a:r>
            <a:r>
              <a:rPr lang="en-US" altLang="en-US" dirty="0"/>
              <a:t>cover more of the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costs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to print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program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/>
              <a:t> Expenses for interior signs will be lower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We can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absorb this year’s shortfall. However, Quilted Treasures’ sales remain very important in the future – MAHALO to everyone who contributed to the shop (or bought!)</a:t>
            </a:r>
          </a:p>
        </p:txBody>
      </p:sp>
    </p:spTree>
    <p:extLst>
      <p:ext uri="{BB962C8B-B14F-4D97-AF65-F5344CB8AC3E}">
        <p14:creationId xmlns:p14="http://schemas.microsoft.com/office/powerpoint/2010/main" val="14907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C23D-F2E3-2575-D9F6-C4C7A20F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Quilted Treasures Big Sellers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6C469-1ACB-01A8-9D32-18FCB86BC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Anything with </a:t>
            </a:r>
            <a:r>
              <a:rPr lang="en-US" dirty="0" err="1"/>
              <a:t>palaka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Pineapple ornaments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Potholders with </a:t>
            </a:r>
            <a:r>
              <a:rPr lang="en-US" dirty="0" err="1"/>
              <a:t>insulbrite</a:t>
            </a:r>
            <a:r>
              <a:rPr lang="en-US" dirty="0"/>
              <a:t>, placemats, bowl cozies, bowl covers, aprons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Baby quilts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Zippered pouches of all sizes and types, and other items handy for travel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Carla Simao’s cards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Pam Bechtel’s pen holder bookmarks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Mary Carvalho’s needle books (perfect for </a:t>
            </a:r>
            <a:r>
              <a:rPr lang="en-US" dirty="0" err="1"/>
              <a:t>Poakalani</a:t>
            </a:r>
            <a:r>
              <a:rPr lang="en-US" dirty="0"/>
              <a:t> quilters) and project bags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FDD04-F7A3-94D8-8F75-3F68FA83E586}"/>
              </a:ext>
            </a:extLst>
          </p:cNvPr>
          <p:cNvSpPr txBox="1"/>
          <p:nvPr/>
        </p:nvSpPr>
        <p:spPr>
          <a:xfrm>
            <a:off x="838200" y="5872674"/>
            <a:ext cx="11062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 list of free patterns is available on the quilt show website. Labels are available at each meeting. </a:t>
            </a:r>
          </a:p>
        </p:txBody>
      </p:sp>
    </p:spTree>
    <p:extLst>
      <p:ext uri="{BB962C8B-B14F-4D97-AF65-F5344CB8AC3E}">
        <p14:creationId xmlns:p14="http://schemas.microsoft.com/office/powerpoint/2010/main" val="11815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FE17E9-66BB-2B69-C3D4-F894D95E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2027 Quilt Show – BLOCK PARTY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FA984-294A-7A38-14D5-42B293818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29 – May 9</a:t>
            </a:r>
          </a:p>
        </p:txBody>
      </p:sp>
    </p:spTree>
    <p:extLst>
      <p:ext uri="{BB962C8B-B14F-4D97-AF65-F5344CB8AC3E}">
        <p14:creationId xmlns:p14="http://schemas.microsoft.com/office/powerpoint/2010/main" val="91015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C828-95CE-3C9A-B9C6-B0C6031D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2027 Featured Artist – Guess who?!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97A04-7986-B37B-436C-A477836B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will be on QUILTING. </a:t>
            </a:r>
          </a:p>
          <a:p>
            <a:pPr lvl="1"/>
            <a:r>
              <a:rPr lang="en-US" dirty="0"/>
              <a:t>We had lots of questions from visitors about the difference between free motion and computerized quilting. </a:t>
            </a:r>
          </a:p>
          <a:p>
            <a:pPr lvl="1"/>
            <a:r>
              <a:rPr lang="en-US" dirty="0"/>
              <a:t>It’s time to educate them with the works of our Featured Artist!</a:t>
            </a:r>
          </a:p>
          <a:p>
            <a:r>
              <a:rPr lang="en-US" dirty="0"/>
              <a:t>She is a Modern quilter. </a:t>
            </a:r>
          </a:p>
          <a:p>
            <a:r>
              <a:rPr lang="en-US" dirty="0"/>
              <a:t>She doesn’t use a long-arm, but quilts free motion on a sit-down machine. </a:t>
            </a:r>
          </a:p>
        </p:txBody>
      </p:sp>
    </p:spTree>
    <p:extLst>
      <p:ext uri="{BB962C8B-B14F-4D97-AF65-F5344CB8AC3E}">
        <p14:creationId xmlns:p14="http://schemas.microsoft.com/office/powerpoint/2010/main" val="20255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DA6F-F4F7-42A2-4E28-7AE85F3C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3"/>
            <a:ext cx="10515600" cy="1325563"/>
          </a:xfrm>
        </p:spPr>
        <p:txBody>
          <a:bodyPr/>
          <a:lstStyle/>
          <a:p>
            <a:r>
              <a:rPr lang="en-US" dirty="0"/>
              <a:t>Congratulations, Ruth Davis!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EAC7F-CBFB-4CED-37D2-05367D3B2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7" y="1932665"/>
            <a:ext cx="2422611" cy="4560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7FBB8-6962-B65A-8669-CC6DEC26A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27" y="1126396"/>
            <a:ext cx="3928854" cy="5366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B9FC5E-45A7-CCE1-6B51-DD41B553E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981"/>
          <a:stretch>
            <a:fillRect/>
          </a:stretch>
        </p:blipFill>
        <p:spPr>
          <a:xfrm rot="5400000">
            <a:off x="3032923" y="1972463"/>
            <a:ext cx="5111969" cy="39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04331-81D1-05D7-1377-F333C7F0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2027 challenge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C2703-70B3-0D4A-33EF-0F3B3B242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49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17039</TotalTime>
  <Words>643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</vt:lpstr>
      <vt:lpstr>Tw Cen MT</vt:lpstr>
      <vt:lpstr>Tw Cen MT Condensed</vt:lpstr>
      <vt:lpstr>Wingdings</vt:lpstr>
      <vt:lpstr>Wingdings 3</vt:lpstr>
      <vt:lpstr>Integral</vt:lpstr>
      <vt:lpstr>2026 Quilt Show Recap and 2027 Quilt Show Announcement</vt:lpstr>
      <vt:lpstr>Ballot Survey Results</vt:lpstr>
      <vt:lpstr>Survey Results</vt:lpstr>
      <vt:lpstr>Financials</vt:lpstr>
      <vt:lpstr>Quilted Treasures Big Sellers</vt:lpstr>
      <vt:lpstr>2027 Quilt Show – BLOCK PARTY</vt:lpstr>
      <vt:lpstr>2027 Featured Artist – Guess who?!</vt:lpstr>
      <vt:lpstr>Congratulations, Ruth Davis!</vt:lpstr>
      <vt:lpstr>2027 challenge</vt:lpstr>
      <vt:lpstr>1 x 4 Challenge</vt:lpstr>
      <vt:lpstr>Examples from 2025 International Quilt Festival</vt:lpstr>
      <vt:lpstr>More Examples</vt:lpstr>
      <vt:lpstr>More Examples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Sasaki</dc:creator>
  <cp:lastModifiedBy>Irene Sasaki</cp:lastModifiedBy>
  <cp:revision>2</cp:revision>
  <dcterms:created xsi:type="dcterms:W3CDTF">2026-05-10T06:21:56Z</dcterms:created>
  <dcterms:modified xsi:type="dcterms:W3CDTF">2026-05-25T08:59:04Z</dcterms:modified>
</cp:coreProperties>
</file>